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Comment gérer le stress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À</a:t>
            </a:r>
            <a:r>
              <a:rPr lang="fr-FR" dirty="0" smtClean="0"/>
              <a:t> </a:t>
            </a:r>
            <a:r>
              <a:rPr lang="fr-FR" dirty="0" smtClean="0"/>
              <a:t>vous la parole!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56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événement au passé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/>
              <a:t>Pensez à un événement qui vous a causé du stress!      </a:t>
            </a:r>
            <a:endParaRPr lang="fr-F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104" y="4132242"/>
            <a:ext cx="1503071" cy="15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47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Mettez vous face à face avec un(e) copain(e).</a:t>
            </a:r>
          </a:p>
          <a:p>
            <a:r>
              <a:rPr lang="fr-FR" dirty="0" smtClean="0"/>
              <a:t>Vous allez choisir un événement qui vous a </a:t>
            </a:r>
          </a:p>
          <a:p>
            <a:r>
              <a:rPr lang="fr-FR" dirty="0"/>
              <a:t>s</a:t>
            </a:r>
            <a:r>
              <a:rPr lang="fr-FR" dirty="0" smtClean="0"/>
              <a:t>tressé.</a:t>
            </a:r>
          </a:p>
          <a:p>
            <a:r>
              <a:rPr lang="fr-FR" dirty="0" smtClean="0"/>
              <a:t>Vous allez répondre à quelque questions pour expliquer le problème et la solution.</a:t>
            </a:r>
          </a:p>
          <a:p>
            <a:r>
              <a:rPr lang="fr-FR" dirty="0" smtClean="0"/>
              <a:t>Employez le passé composé et l’imparfait parce que on parle du passé</a:t>
            </a:r>
            <a:r>
              <a:rPr lang="fr-FR" dirty="0" smtClean="0"/>
              <a:t>, </a:t>
            </a:r>
            <a:r>
              <a:rPr lang="fr-FR" dirty="0" smtClean="0"/>
              <a:t>le vocabulaire du stress et le bien-être.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10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L’événement choisi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Quelle est la situation ou le problème que vous avez choisi?</a:t>
            </a:r>
          </a:p>
          <a:p>
            <a:r>
              <a:rPr lang="fr-FR" dirty="0" smtClean="0"/>
              <a:t>Où étiez- vous?</a:t>
            </a:r>
          </a:p>
          <a:p>
            <a:r>
              <a:rPr lang="fr-FR" dirty="0" smtClean="0"/>
              <a:t>Avec qui étiez –vous?</a:t>
            </a:r>
          </a:p>
          <a:p>
            <a:r>
              <a:rPr lang="fr-FR" dirty="0" smtClean="0"/>
              <a:t>Qu’est-ce qui s’est passé?</a:t>
            </a:r>
          </a:p>
          <a:p>
            <a:r>
              <a:rPr lang="fr-FR" dirty="0" smtClean="0"/>
              <a:t>Comment avez-vous résolu la situation?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197" y="2808493"/>
            <a:ext cx="2410099" cy="257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3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procès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Vous pouvez parler ou parler et écrire  votre solution.  </a:t>
            </a:r>
            <a:r>
              <a:rPr lang="fr-FR" smtClean="0"/>
              <a:t>Après, </a:t>
            </a:r>
            <a:r>
              <a:rPr lang="fr-FR" dirty="0" smtClean="0"/>
              <a:t>des groupes peuvent présenter leur conversation.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 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                   Bon courage! 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434" y="4114353"/>
            <a:ext cx="1819454" cy="177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5659"/>
      </p:ext>
    </p:extLst>
  </p:cSld>
  <p:clrMapOvr>
    <a:masterClrMapping/>
  </p:clrMapOvr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30</TotalTime>
  <Words>154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Twilight</vt:lpstr>
      <vt:lpstr>Comment gérer le stress</vt:lpstr>
      <vt:lpstr>Un événement au passé</vt:lpstr>
      <vt:lpstr>La tâche</vt:lpstr>
      <vt:lpstr>L’événement choisi</vt:lpstr>
      <vt:lpstr>Le procès</vt:lpstr>
    </vt:vector>
  </TitlesOfParts>
  <Company>Joel Barlow 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gérer le stress</dc:title>
  <dc:creator>Jane McNulty</dc:creator>
  <cp:lastModifiedBy>Edouard Smith</cp:lastModifiedBy>
  <cp:revision>6</cp:revision>
  <dcterms:created xsi:type="dcterms:W3CDTF">2014-03-10T02:05:28Z</dcterms:created>
  <dcterms:modified xsi:type="dcterms:W3CDTF">2014-03-10T15:40:37Z</dcterms:modified>
</cp:coreProperties>
</file>